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40" d="100"/>
          <a:sy n="140" d="100"/>
        </p:scale>
        <p:origin x="1564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https://github.com/Jason-AE/IBM_Data_Science/tree/master/PredictiveAnalysis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1565</Words>
  <Application>Microsoft Office PowerPoint</Application>
  <PresentationFormat>Widescreen</PresentationFormat>
  <Paragraphs>236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Forsythe JS (Jason) at Aera</cp:lastModifiedBy>
  <cp:revision>207</cp:revision>
  <dcterms:created xsi:type="dcterms:W3CDTF">2021-04-29T18:58:00Z</dcterms:created>
  <dcterms:modified xsi:type="dcterms:W3CDTF">2022-07-19T22:07:02Z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